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5327650"/>
  <p:notesSz cx="20104100" cy="13404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2" pos="812" userDrawn="1">
          <p15:clr>
            <a:srgbClr val="A4A3A4"/>
          </p15:clr>
        </p15:guide>
        <p15:guide id="3" orient="horz" pos="16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F09"/>
    <a:srgbClr val="0C3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2" y="58"/>
      </p:cViewPr>
      <p:guideLst>
        <p:guide pos="812"/>
        <p:guide orient="horz" pos="16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76" y="1651571"/>
            <a:ext cx="6425724" cy="11188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951" y="2983484"/>
            <a:ext cx="52917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9382" y="286402"/>
            <a:ext cx="5860912" cy="407932"/>
          </a:xfrm>
        </p:spPr>
        <p:txBody>
          <a:bodyPr lIns="0" tIns="0" rIns="0" bIns="0"/>
          <a:lstStyle>
            <a:lvl1pPr>
              <a:defRPr sz="2651" b="0" i="0">
                <a:solidFill>
                  <a:srgbClr val="DDAF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9382" y="286402"/>
            <a:ext cx="5860912" cy="407932"/>
          </a:xfrm>
        </p:spPr>
        <p:txBody>
          <a:bodyPr lIns="0" tIns="0" rIns="0" bIns="0"/>
          <a:lstStyle>
            <a:lvl1pPr>
              <a:defRPr sz="2651" b="0" i="0">
                <a:solidFill>
                  <a:srgbClr val="DDAF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984" y="1225360"/>
            <a:ext cx="328845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232" y="1225360"/>
            <a:ext cx="328845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9382" y="286402"/>
            <a:ext cx="5860912" cy="407932"/>
          </a:xfrm>
        </p:spPr>
        <p:txBody>
          <a:bodyPr lIns="0" tIns="0" rIns="0" bIns="0"/>
          <a:lstStyle>
            <a:lvl1pPr>
              <a:defRPr sz="2651" b="0" i="0">
                <a:solidFill>
                  <a:srgbClr val="DDAF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"/>
            <a:ext cx="7559675" cy="5326892"/>
          </a:xfrm>
          <a:custGeom>
            <a:avLst/>
            <a:gdLst/>
            <a:ahLst/>
            <a:cxnLst/>
            <a:rect l="l" t="t" r="r" b="b"/>
            <a:pathLst>
              <a:path w="20104100" h="13402944">
                <a:moveTo>
                  <a:pt x="20104076" y="0"/>
                </a:moveTo>
                <a:lnTo>
                  <a:pt x="0" y="0"/>
                </a:lnTo>
                <a:lnTo>
                  <a:pt x="0" y="13402709"/>
                </a:lnTo>
                <a:lnTo>
                  <a:pt x="20104076" y="13402709"/>
                </a:lnTo>
                <a:lnTo>
                  <a:pt x="20104076" y="0"/>
                </a:lnTo>
                <a:close/>
              </a:path>
            </a:pathLst>
          </a:custGeom>
          <a:solidFill>
            <a:srgbClr val="0C3D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1457" y="171805"/>
            <a:ext cx="7245683" cy="4989467"/>
          </a:xfrm>
          <a:custGeom>
            <a:avLst/>
            <a:gdLst/>
            <a:ahLst/>
            <a:cxnLst/>
            <a:rect l="l" t="t" r="r" b="b"/>
            <a:pathLst>
              <a:path w="19269075" h="12553950">
                <a:moveTo>
                  <a:pt x="18262142" y="0"/>
                </a:moveTo>
                <a:lnTo>
                  <a:pt x="1006369" y="0"/>
                </a:lnTo>
                <a:lnTo>
                  <a:pt x="957610" y="1160"/>
                </a:lnTo>
                <a:lnTo>
                  <a:pt x="909449" y="4606"/>
                </a:lnTo>
                <a:lnTo>
                  <a:pt x="861941" y="10286"/>
                </a:lnTo>
                <a:lnTo>
                  <a:pt x="815137" y="18146"/>
                </a:lnTo>
                <a:lnTo>
                  <a:pt x="769089" y="28133"/>
                </a:lnTo>
                <a:lnTo>
                  <a:pt x="723852" y="40196"/>
                </a:lnTo>
                <a:lnTo>
                  <a:pt x="679477" y="54280"/>
                </a:lnTo>
                <a:lnTo>
                  <a:pt x="636017" y="70335"/>
                </a:lnTo>
                <a:lnTo>
                  <a:pt x="593525" y="88306"/>
                </a:lnTo>
                <a:lnTo>
                  <a:pt x="552054" y="108141"/>
                </a:lnTo>
                <a:lnTo>
                  <a:pt x="511656" y="129787"/>
                </a:lnTo>
                <a:lnTo>
                  <a:pt x="472384" y="153193"/>
                </a:lnTo>
                <a:lnTo>
                  <a:pt x="434290" y="178304"/>
                </a:lnTo>
                <a:lnTo>
                  <a:pt x="397429" y="205068"/>
                </a:lnTo>
                <a:lnTo>
                  <a:pt x="361851" y="233433"/>
                </a:lnTo>
                <a:lnTo>
                  <a:pt x="327611" y="263346"/>
                </a:lnTo>
                <a:lnTo>
                  <a:pt x="294760" y="294754"/>
                </a:lnTo>
                <a:lnTo>
                  <a:pt x="263352" y="327604"/>
                </a:lnTo>
                <a:lnTo>
                  <a:pt x="233438" y="361844"/>
                </a:lnTo>
                <a:lnTo>
                  <a:pt x="205073" y="397421"/>
                </a:lnTo>
                <a:lnTo>
                  <a:pt x="178308" y="434282"/>
                </a:lnTo>
                <a:lnTo>
                  <a:pt x="153196" y="472375"/>
                </a:lnTo>
                <a:lnTo>
                  <a:pt x="129790" y="511647"/>
                </a:lnTo>
                <a:lnTo>
                  <a:pt x="108143" y="552044"/>
                </a:lnTo>
                <a:lnTo>
                  <a:pt x="88308" y="593515"/>
                </a:lnTo>
                <a:lnTo>
                  <a:pt x="70336" y="636007"/>
                </a:lnTo>
                <a:lnTo>
                  <a:pt x="54282" y="679466"/>
                </a:lnTo>
                <a:lnTo>
                  <a:pt x="40197" y="723841"/>
                </a:lnTo>
                <a:lnTo>
                  <a:pt x="28134" y="769078"/>
                </a:lnTo>
                <a:lnTo>
                  <a:pt x="18146" y="815125"/>
                </a:lnTo>
                <a:lnTo>
                  <a:pt x="10286" y="861929"/>
                </a:lnTo>
                <a:lnTo>
                  <a:pt x="4606" y="909438"/>
                </a:lnTo>
                <a:lnTo>
                  <a:pt x="1160" y="957598"/>
                </a:lnTo>
                <a:lnTo>
                  <a:pt x="0" y="1006357"/>
                </a:lnTo>
                <a:lnTo>
                  <a:pt x="0" y="11547301"/>
                </a:lnTo>
                <a:lnTo>
                  <a:pt x="1160" y="11596060"/>
                </a:lnTo>
                <a:lnTo>
                  <a:pt x="4606" y="11644220"/>
                </a:lnTo>
                <a:lnTo>
                  <a:pt x="10286" y="11691728"/>
                </a:lnTo>
                <a:lnTo>
                  <a:pt x="18146" y="11738532"/>
                </a:lnTo>
                <a:lnTo>
                  <a:pt x="28134" y="11784579"/>
                </a:lnTo>
                <a:lnTo>
                  <a:pt x="40197" y="11829817"/>
                </a:lnTo>
                <a:lnTo>
                  <a:pt x="54282" y="11874191"/>
                </a:lnTo>
                <a:lnTo>
                  <a:pt x="70336" y="11917651"/>
                </a:lnTo>
                <a:lnTo>
                  <a:pt x="88308" y="11960142"/>
                </a:lnTo>
                <a:lnTo>
                  <a:pt x="108143" y="12001613"/>
                </a:lnTo>
                <a:lnTo>
                  <a:pt x="129790" y="12042011"/>
                </a:lnTo>
                <a:lnTo>
                  <a:pt x="153196" y="12081282"/>
                </a:lnTo>
                <a:lnTo>
                  <a:pt x="178308" y="12119375"/>
                </a:lnTo>
                <a:lnTo>
                  <a:pt x="205073" y="12156236"/>
                </a:lnTo>
                <a:lnTo>
                  <a:pt x="233438" y="12191813"/>
                </a:lnTo>
                <a:lnTo>
                  <a:pt x="263352" y="12226053"/>
                </a:lnTo>
                <a:lnTo>
                  <a:pt x="294760" y="12258903"/>
                </a:lnTo>
                <a:lnTo>
                  <a:pt x="327611" y="12290311"/>
                </a:lnTo>
                <a:lnTo>
                  <a:pt x="361851" y="12320224"/>
                </a:lnTo>
                <a:lnTo>
                  <a:pt x="397429" y="12348589"/>
                </a:lnTo>
                <a:lnTo>
                  <a:pt x="434290" y="12375354"/>
                </a:lnTo>
                <a:lnTo>
                  <a:pt x="472384" y="12400465"/>
                </a:lnTo>
                <a:lnTo>
                  <a:pt x="511656" y="12423870"/>
                </a:lnTo>
                <a:lnTo>
                  <a:pt x="552054" y="12445517"/>
                </a:lnTo>
                <a:lnTo>
                  <a:pt x="593525" y="12465352"/>
                </a:lnTo>
                <a:lnTo>
                  <a:pt x="636017" y="12483323"/>
                </a:lnTo>
                <a:lnTo>
                  <a:pt x="679477" y="12499377"/>
                </a:lnTo>
                <a:lnTo>
                  <a:pt x="723852" y="12513462"/>
                </a:lnTo>
                <a:lnTo>
                  <a:pt x="769089" y="12525524"/>
                </a:lnTo>
                <a:lnTo>
                  <a:pt x="815137" y="12535512"/>
                </a:lnTo>
                <a:lnTo>
                  <a:pt x="861941" y="12543372"/>
                </a:lnTo>
                <a:lnTo>
                  <a:pt x="909449" y="12549051"/>
                </a:lnTo>
                <a:lnTo>
                  <a:pt x="957610" y="12552498"/>
                </a:lnTo>
                <a:lnTo>
                  <a:pt x="1006369" y="12553658"/>
                </a:lnTo>
                <a:lnTo>
                  <a:pt x="18262142" y="12553658"/>
                </a:lnTo>
                <a:lnTo>
                  <a:pt x="18310901" y="12552498"/>
                </a:lnTo>
                <a:lnTo>
                  <a:pt x="18359062" y="12549051"/>
                </a:lnTo>
                <a:lnTo>
                  <a:pt x="18406570" y="12543372"/>
                </a:lnTo>
                <a:lnTo>
                  <a:pt x="18453375" y="12535512"/>
                </a:lnTo>
                <a:lnTo>
                  <a:pt x="18499422" y="12525524"/>
                </a:lnTo>
                <a:lnTo>
                  <a:pt x="18544659" y="12513462"/>
                </a:lnTo>
                <a:lnTo>
                  <a:pt x="18589035" y="12499377"/>
                </a:lnTo>
                <a:lnTo>
                  <a:pt x="18632494" y="12483323"/>
                </a:lnTo>
                <a:lnTo>
                  <a:pt x="18674986" y="12465352"/>
                </a:lnTo>
                <a:lnTo>
                  <a:pt x="18716458" y="12445517"/>
                </a:lnTo>
                <a:lnTo>
                  <a:pt x="18756856" y="12423870"/>
                </a:lnTo>
                <a:lnTo>
                  <a:pt x="18796128" y="12400465"/>
                </a:lnTo>
                <a:lnTo>
                  <a:pt x="18834221" y="12375354"/>
                </a:lnTo>
                <a:lnTo>
                  <a:pt x="18871082" y="12348589"/>
                </a:lnTo>
                <a:lnTo>
                  <a:pt x="18906660" y="12320224"/>
                </a:lnTo>
                <a:lnTo>
                  <a:pt x="18940900" y="12290311"/>
                </a:lnTo>
                <a:lnTo>
                  <a:pt x="18973751" y="12258903"/>
                </a:lnTo>
                <a:lnTo>
                  <a:pt x="19005160" y="12226053"/>
                </a:lnTo>
                <a:lnTo>
                  <a:pt x="19035073" y="12191813"/>
                </a:lnTo>
                <a:lnTo>
                  <a:pt x="19063438" y="12156236"/>
                </a:lnTo>
                <a:lnTo>
                  <a:pt x="19090203" y="12119375"/>
                </a:lnTo>
                <a:lnTo>
                  <a:pt x="19115315" y="12081282"/>
                </a:lnTo>
                <a:lnTo>
                  <a:pt x="19138721" y="12042011"/>
                </a:lnTo>
                <a:lnTo>
                  <a:pt x="19160368" y="12001613"/>
                </a:lnTo>
                <a:lnTo>
                  <a:pt x="19180203" y="11960142"/>
                </a:lnTo>
                <a:lnTo>
                  <a:pt x="19198175" y="11917651"/>
                </a:lnTo>
                <a:lnTo>
                  <a:pt x="19214230" y="11874191"/>
                </a:lnTo>
                <a:lnTo>
                  <a:pt x="19228315" y="11829817"/>
                </a:lnTo>
                <a:lnTo>
                  <a:pt x="19240377" y="11784579"/>
                </a:lnTo>
                <a:lnTo>
                  <a:pt x="19250365" y="11738532"/>
                </a:lnTo>
                <a:lnTo>
                  <a:pt x="19258225" y="11691728"/>
                </a:lnTo>
                <a:lnTo>
                  <a:pt x="19263905" y="11644220"/>
                </a:lnTo>
                <a:lnTo>
                  <a:pt x="19267351" y="11596060"/>
                </a:lnTo>
                <a:lnTo>
                  <a:pt x="19268512" y="11547301"/>
                </a:lnTo>
                <a:lnTo>
                  <a:pt x="19268512" y="1006357"/>
                </a:lnTo>
                <a:lnTo>
                  <a:pt x="19267351" y="957598"/>
                </a:lnTo>
                <a:lnTo>
                  <a:pt x="19263905" y="909438"/>
                </a:lnTo>
                <a:lnTo>
                  <a:pt x="19258225" y="861929"/>
                </a:lnTo>
                <a:lnTo>
                  <a:pt x="19250365" y="815125"/>
                </a:lnTo>
                <a:lnTo>
                  <a:pt x="19240377" y="769078"/>
                </a:lnTo>
                <a:lnTo>
                  <a:pt x="19228315" y="723841"/>
                </a:lnTo>
                <a:lnTo>
                  <a:pt x="19214230" y="679466"/>
                </a:lnTo>
                <a:lnTo>
                  <a:pt x="19198175" y="636007"/>
                </a:lnTo>
                <a:lnTo>
                  <a:pt x="19180203" y="593515"/>
                </a:lnTo>
                <a:lnTo>
                  <a:pt x="19160368" y="552044"/>
                </a:lnTo>
                <a:lnTo>
                  <a:pt x="19138721" y="511647"/>
                </a:lnTo>
                <a:lnTo>
                  <a:pt x="19115315" y="472375"/>
                </a:lnTo>
                <a:lnTo>
                  <a:pt x="19090203" y="434282"/>
                </a:lnTo>
                <a:lnTo>
                  <a:pt x="19063438" y="397421"/>
                </a:lnTo>
                <a:lnTo>
                  <a:pt x="19035073" y="361844"/>
                </a:lnTo>
                <a:lnTo>
                  <a:pt x="19005160" y="327604"/>
                </a:lnTo>
                <a:lnTo>
                  <a:pt x="18973751" y="294754"/>
                </a:lnTo>
                <a:lnTo>
                  <a:pt x="18940900" y="263346"/>
                </a:lnTo>
                <a:lnTo>
                  <a:pt x="18906660" y="233433"/>
                </a:lnTo>
                <a:lnTo>
                  <a:pt x="18871082" y="205068"/>
                </a:lnTo>
                <a:lnTo>
                  <a:pt x="18834221" y="178304"/>
                </a:lnTo>
                <a:lnTo>
                  <a:pt x="18796128" y="153193"/>
                </a:lnTo>
                <a:lnTo>
                  <a:pt x="18756856" y="129787"/>
                </a:lnTo>
                <a:lnTo>
                  <a:pt x="18716458" y="108141"/>
                </a:lnTo>
                <a:lnTo>
                  <a:pt x="18674986" y="88306"/>
                </a:lnTo>
                <a:lnTo>
                  <a:pt x="18632494" y="70335"/>
                </a:lnTo>
                <a:lnTo>
                  <a:pt x="18589035" y="54280"/>
                </a:lnTo>
                <a:lnTo>
                  <a:pt x="18544659" y="40196"/>
                </a:lnTo>
                <a:lnTo>
                  <a:pt x="18499422" y="28133"/>
                </a:lnTo>
                <a:lnTo>
                  <a:pt x="18453375" y="18146"/>
                </a:lnTo>
                <a:lnTo>
                  <a:pt x="18406570" y="10286"/>
                </a:lnTo>
                <a:lnTo>
                  <a:pt x="18359062" y="4606"/>
                </a:lnTo>
                <a:lnTo>
                  <a:pt x="18310901" y="1160"/>
                </a:lnTo>
                <a:lnTo>
                  <a:pt x="182621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186971" y="2011086"/>
            <a:ext cx="721584" cy="1440055"/>
          </a:xfrm>
          <a:custGeom>
            <a:avLst/>
            <a:gdLst/>
            <a:ahLst/>
            <a:cxnLst/>
            <a:rect l="l" t="t" r="r" b="b"/>
            <a:pathLst>
              <a:path w="1918970" h="3623309">
                <a:moveTo>
                  <a:pt x="1918387" y="0"/>
                </a:moveTo>
                <a:lnTo>
                  <a:pt x="0" y="0"/>
                </a:lnTo>
                <a:lnTo>
                  <a:pt x="0" y="3622908"/>
                </a:lnTo>
                <a:lnTo>
                  <a:pt x="1918387" y="3622908"/>
                </a:lnTo>
                <a:lnTo>
                  <a:pt x="19183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633559" y="2011086"/>
            <a:ext cx="725404" cy="1440055"/>
          </a:xfrm>
          <a:custGeom>
            <a:avLst/>
            <a:gdLst/>
            <a:ahLst/>
            <a:cxnLst/>
            <a:rect l="l" t="t" r="r" b="b"/>
            <a:pathLst>
              <a:path w="1929129" h="3623309">
                <a:moveTo>
                  <a:pt x="1928636" y="0"/>
                </a:moveTo>
                <a:lnTo>
                  <a:pt x="0" y="0"/>
                </a:lnTo>
                <a:lnTo>
                  <a:pt x="0" y="3622908"/>
                </a:lnTo>
                <a:lnTo>
                  <a:pt x="1928636" y="3622908"/>
                </a:lnTo>
                <a:lnTo>
                  <a:pt x="19286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82480" y="2011086"/>
            <a:ext cx="723733" cy="1440055"/>
          </a:xfrm>
          <a:custGeom>
            <a:avLst/>
            <a:gdLst/>
            <a:ahLst/>
            <a:cxnLst/>
            <a:rect l="l" t="t" r="r" b="b"/>
            <a:pathLst>
              <a:path w="1924684" h="3623309">
                <a:moveTo>
                  <a:pt x="1924593" y="0"/>
                </a:moveTo>
                <a:lnTo>
                  <a:pt x="0" y="0"/>
                </a:lnTo>
                <a:lnTo>
                  <a:pt x="0" y="3622908"/>
                </a:lnTo>
                <a:lnTo>
                  <a:pt x="1924593" y="3622908"/>
                </a:lnTo>
                <a:lnTo>
                  <a:pt x="19245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528996" y="2011086"/>
            <a:ext cx="723016" cy="1440055"/>
          </a:xfrm>
          <a:custGeom>
            <a:avLst/>
            <a:gdLst/>
            <a:ahLst/>
            <a:cxnLst/>
            <a:rect l="l" t="t" r="r" b="b"/>
            <a:pathLst>
              <a:path w="1922780" h="3623309">
                <a:moveTo>
                  <a:pt x="1922253" y="0"/>
                </a:moveTo>
                <a:lnTo>
                  <a:pt x="0" y="0"/>
                </a:lnTo>
                <a:lnTo>
                  <a:pt x="0" y="3622908"/>
                </a:lnTo>
                <a:lnTo>
                  <a:pt x="1922253" y="3622908"/>
                </a:lnTo>
                <a:lnTo>
                  <a:pt x="19222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186971" y="3450981"/>
            <a:ext cx="721584" cy="1080168"/>
          </a:xfrm>
          <a:custGeom>
            <a:avLst/>
            <a:gdLst/>
            <a:ahLst/>
            <a:cxnLst/>
            <a:rect l="l" t="t" r="r" b="b"/>
            <a:pathLst>
              <a:path w="1918970" h="2717800">
                <a:moveTo>
                  <a:pt x="1918387" y="0"/>
                </a:moveTo>
                <a:lnTo>
                  <a:pt x="0" y="0"/>
                </a:lnTo>
                <a:lnTo>
                  <a:pt x="0" y="2717190"/>
                </a:lnTo>
                <a:lnTo>
                  <a:pt x="1918387" y="2717190"/>
                </a:lnTo>
                <a:lnTo>
                  <a:pt x="19183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33559" y="3450981"/>
            <a:ext cx="725404" cy="1080168"/>
          </a:xfrm>
          <a:custGeom>
            <a:avLst/>
            <a:gdLst/>
            <a:ahLst/>
            <a:cxnLst/>
            <a:rect l="l" t="t" r="r" b="b"/>
            <a:pathLst>
              <a:path w="1929129" h="2717800">
                <a:moveTo>
                  <a:pt x="1928636" y="0"/>
                </a:moveTo>
                <a:lnTo>
                  <a:pt x="0" y="0"/>
                </a:lnTo>
                <a:lnTo>
                  <a:pt x="0" y="2717190"/>
                </a:lnTo>
                <a:lnTo>
                  <a:pt x="1928636" y="2717190"/>
                </a:lnTo>
                <a:lnTo>
                  <a:pt x="19286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082480" y="3450981"/>
            <a:ext cx="723733" cy="1080168"/>
          </a:xfrm>
          <a:custGeom>
            <a:avLst/>
            <a:gdLst/>
            <a:ahLst/>
            <a:cxnLst/>
            <a:rect l="l" t="t" r="r" b="b"/>
            <a:pathLst>
              <a:path w="1924684" h="2717800">
                <a:moveTo>
                  <a:pt x="1924593" y="0"/>
                </a:moveTo>
                <a:lnTo>
                  <a:pt x="0" y="0"/>
                </a:lnTo>
                <a:lnTo>
                  <a:pt x="0" y="2717190"/>
                </a:lnTo>
                <a:lnTo>
                  <a:pt x="1924593" y="2717190"/>
                </a:lnTo>
                <a:lnTo>
                  <a:pt x="19245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528996" y="3450981"/>
            <a:ext cx="723016" cy="1080168"/>
          </a:xfrm>
          <a:custGeom>
            <a:avLst/>
            <a:gdLst/>
            <a:ahLst/>
            <a:cxnLst/>
            <a:rect l="l" t="t" r="r" b="b"/>
            <a:pathLst>
              <a:path w="1922780" h="2717800">
                <a:moveTo>
                  <a:pt x="1922253" y="0"/>
                </a:moveTo>
                <a:lnTo>
                  <a:pt x="0" y="0"/>
                </a:lnTo>
                <a:lnTo>
                  <a:pt x="0" y="2717190"/>
                </a:lnTo>
                <a:lnTo>
                  <a:pt x="1922253" y="2717190"/>
                </a:lnTo>
                <a:lnTo>
                  <a:pt x="19222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9382" y="286402"/>
            <a:ext cx="5860912" cy="1084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50" b="0" i="0">
                <a:solidFill>
                  <a:srgbClr val="DDAF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033" y="1189516"/>
            <a:ext cx="69407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290" y="4954715"/>
            <a:ext cx="24190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984" y="4954715"/>
            <a:ext cx="17387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2967" y="4954715"/>
            <a:ext cx="17387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71907">
        <a:defRPr>
          <a:latin typeface="+mn-lt"/>
          <a:ea typeface="+mn-ea"/>
          <a:cs typeface="+mn-cs"/>
        </a:defRPr>
      </a:lvl2pPr>
      <a:lvl3pPr marL="343814">
        <a:defRPr>
          <a:latin typeface="+mn-lt"/>
          <a:ea typeface="+mn-ea"/>
          <a:cs typeface="+mn-cs"/>
        </a:defRPr>
      </a:lvl3pPr>
      <a:lvl4pPr marL="515722">
        <a:defRPr>
          <a:latin typeface="+mn-lt"/>
          <a:ea typeface="+mn-ea"/>
          <a:cs typeface="+mn-cs"/>
        </a:defRPr>
      </a:lvl4pPr>
      <a:lvl5pPr marL="687629">
        <a:defRPr>
          <a:latin typeface="+mn-lt"/>
          <a:ea typeface="+mn-ea"/>
          <a:cs typeface="+mn-cs"/>
        </a:defRPr>
      </a:lvl5pPr>
      <a:lvl6pPr marL="859536">
        <a:defRPr>
          <a:latin typeface="+mn-lt"/>
          <a:ea typeface="+mn-ea"/>
          <a:cs typeface="+mn-cs"/>
        </a:defRPr>
      </a:lvl6pPr>
      <a:lvl7pPr marL="1031443">
        <a:defRPr>
          <a:latin typeface="+mn-lt"/>
          <a:ea typeface="+mn-ea"/>
          <a:cs typeface="+mn-cs"/>
        </a:defRPr>
      </a:lvl7pPr>
      <a:lvl8pPr marL="1203350">
        <a:defRPr>
          <a:latin typeface="+mn-lt"/>
          <a:ea typeface="+mn-ea"/>
          <a:cs typeface="+mn-cs"/>
        </a:defRPr>
      </a:lvl8pPr>
      <a:lvl9pPr marL="137525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71907">
        <a:defRPr>
          <a:latin typeface="+mn-lt"/>
          <a:ea typeface="+mn-ea"/>
          <a:cs typeface="+mn-cs"/>
        </a:defRPr>
      </a:lvl2pPr>
      <a:lvl3pPr marL="343814">
        <a:defRPr>
          <a:latin typeface="+mn-lt"/>
          <a:ea typeface="+mn-ea"/>
          <a:cs typeface="+mn-cs"/>
        </a:defRPr>
      </a:lvl3pPr>
      <a:lvl4pPr marL="515722">
        <a:defRPr>
          <a:latin typeface="+mn-lt"/>
          <a:ea typeface="+mn-ea"/>
          <a:cs typeface="+mn-cs"/>
        </a:defRPr>
      </a:lvl4pPr>
      <a:lvl5pPr marL="687629">
        <a:defRPr>
          <a:latin typeface="+mn-lt"/>
          <a:ea typeface="+mn-ea"/>
          <a:cs typeface="+mn-cs"/>
        </a:defRPr>
      </a:lvl5pPr>
      <a:lvl6pPr marL="859536">
        <a:defRPr>
          <a:latin typeface="+mn-lt"/>
          <a:ea typeface="+mn-ea"/>
          <a:cs typeface="+mn-cs"/>
        </a:defRPr>
      </a:lvl6pPr>
      <a:lvl7pPr marL="1031443">
        <a:defRPr>
          <a:latin typeface="+mn-lt"/>
          <a:ea typeface="+mn-ea"/>
          <a:cs typeface="+mn-cs"/>
        </a:defRPr>
      </a:lvl7pPr>
      <a:lvl8pPr marL="1203350">
        <a:defRPr>
          <a:latin typeface="+mn-lt"/>
          <a:ea typeface="+mn-ea"/>
          <a:cs typeface="+mn-cs"/>
        </a:defRPr>
      </a:lvl8pPr>
      <a:lvl9pPr marL="137525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7208" y="301625"/>
            <a:ext cx="5860912" cy="1091896"/>
          </a:xfrm>
          <a:prstGeom prst="rect">
            <a:avLst/>
          </a:prstGeom>
        </p:spPr>
        <p:txBody>
          <a:bodyPr vert="horz" wrap="square" lIns="0" tIns="26982" rIns="0" bIns="0" rtlCol="0">
            <a:spAutoFit/>
          </a:bodyPr>
          <a:lstStyle/>
          <a:p>
            <a:pPr marL="4059" algn="ctr">
              <a:spcBef>
                <a:spcPts val="212"/>
              </a:spcBef>
            </a:pPr>
            <a:r>
              <a:rPr lang="pt-BR" sz="2707" b="1" dirty="0">
                <a:latin typeface="Arial" panose="020B0604020202020204" pitchFamily="34" charset="0"/>
                <a:cs typeface="Arial" panose="020B0604020202020204" pitchFamily="34" charset="0"/>
              </a:rPr>
              <a:t>Preço dos combustíveis </a:t>
            </a:r>
            <a:br>
              <a:rPr lang="pt-BR" sz="2707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707" b="1" dirty="0">
                <a:latin typeface="Arial" panose="020B0604020202020204" pitchFamily="34" charset="0"/>
                <a:cs typeface="Arial" panose="020B0604020202020204" pitchFamily="34" charset="0"/>
              </a:rPr>
              <a:t>por forma de pagamento</a:t>
            </a:r>
            <a:br>
              <a:rPr lang="pt-BR" sz="2256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504" dirty="0">
                <a:solidFill>
                  <a:srgbClr val="0C3D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Conforme determina a Lei Estadual 11.631/2022 </a:t>
            </a:r>
            <a:endParaRPr sz="1504" dirty="0">
              <a:solidFill>
                <a:srgbClr val="0C3D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681390"/>
              </p:ext>
            </p:extLst>
          </p:nvPr>
        </p:nvGraphicFramePr>
        <p:xfrm>
          <a:off x="432052" y="1460391"/>
          <a:ext cx="6704618" cy="3323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6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2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871">
                <a:tc>
                  <a:txBody>
                    <a:bodyPr/>
                    <a:lstStyle/>
                    <a:p>
                      <a:pPr algn="ctr" fontAlgn="ctr"/>
                      <a:endParaRPr lang="pt-BR" sz="900" b="1" i="0" u="none" strike="noStrike" dirty="0">
                        <a:solidFill>
                          <a:srgbClr val="DEAF0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lnB w="9525">
                      <a:solidFill>
                        <a:srgbClr val="FFFFFF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Dinheiro</a:t>
                      </a:r>
                      <a:b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</a:br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Débito | </a:t>
                      </a:r>
                      <a:r>
                        <a:rPr lang="pt-BR" sz="9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Pix</a:t>
                      </a:r>
                      <a:endParaRPr lang="pt-BR" sz="900" b="1" i="0" u="none" strike="noStrike" dirty="0">
                        <a:solidFill>
                          <a:schemeClr val="bg1"/>
                        </a:solidFill>
                        <a:effectLst/>
                        <a:latin typeface="Arial "/>
                      </a:endParaRPr>
                    </a:p>
                  </a:txBody>
                  <a:tcPr marL="3582" marR="3582" marT="3582" marB="0" anchor="ctr"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EAF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Crédito |</a:t>
                      </a:r>
                      <a:r>
                        <a:rPr lang="pt-BR" sz="9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 </a:t>
                      </a:r>
                      <a:b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</a:br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Carteira Digital</a:t>
                      </a:r>
                    </a:p>
                  </a:txBody>
                  <a:tcPr marL="3582" marR="3582" marT="3582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EAF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Voucher</a:t>
                      </a:r>
                      <a:b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</a:br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Frota</a:t>
                      </a:r>
                    </a:p>
                  </a:txBody>
                  <a:tcPr marL="3582" marR="3582" marT="3582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AF0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"/>
                        </a:rPr>
                        <a:t>Outros</a:t>
                      </a:r>
                    </a:p>
                  </a:txBody>
                  <a:tcPr marL="3582" marR="3582" marT="3582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EAF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Combustível</a:t>
                      </a:r>
                    </a:p>
                  </a:txBody>
                  <a:tcPr marL="3582" marR="3582" marT="3582" marB="0" anchor="ctr"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Gasolina Comum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Gasolina Aditivada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Gasolina Premium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Diesel S10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Diesel S500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Etanol Hidratado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0C3D59"/>
                      </a:solidFill>
                      <a:prstDash val="solid"/>
                    </a:lnL>
                    <a:lnR w="9525">
                      <a:solidFill>
                        <a:srgbClr val="0C3D59"/>
                      </a:solidFill>
                      <a:prstDash val="soli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23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DEAF0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GNV</a:t>
                      </a:r>
                    </a:p>
                  </a:txBody>
                  <a:tcPr marL="3582" marR="3582" marT="3582" marB="0" anchor="ctr"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0D3C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900" b="1" spc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C3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C3D59"/>
                      </a:solidFill>
                      <a:prstDash val="solid"/>
                    </a:lnT>
                    <a:lnB w="9525">
                      <a:solidFill>
                        <a:srgbClr val="0C3D5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43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</vt:lpstr>
      <vt:lpstr>Calibri</vt:lpstr>
      <vt:lpstr>Office Theme</vt:lpstr>
      <vt:lpstr>Preço dos combustíveis  por forma de pagamento Conforme determina a Lei Estadual 11.631/2022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Comparativo dos preços de combustíveis Decreto 11.121, de 6 de julho de 2022</dc:title>
  <dc:creator>Elder</dc:creator>
  <cp:lastModifiedBy>Sindipostos-ES Sindipostos-ES</cp:lastModifiedBy>
  <cp:revision>8</cp:revision>
  <dcterms:created xsi:type="dcterms:W3CDTF">2022-07-11T14:50:00Z</dcterms:created>
  <dcterms:modified xsi:type="dcterms:W3CDTF">2022-09-19T13:22:12Z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2022-07-08T00:00:00Z</vt:filetime>
  </property>
  <property fmtid="{D5CDD505-2E9C-101B-9397-08002B2CF9AE}" pid="3" name="Creator">
    <vt:lpwstr>Adobe InDesign 17.3 (Windows)</vt:lpwstr>
  </property>
  <property fmtid="{D5CDD505-2E9C-101B-9397-08002B2CF9AE}" pid="4" name="LastSaved">
    <vt:filetime>2022-07-11T00:00:00Z</vt:filetime>
  </property>
  <property fmtid="{D5CDD505-2E9C-101B-9397-08002B2CF9AE}" pid="5" name="Producer">
    <vt:lpwstr>Adobe PDF Library 16.0.7</vt:lpwstr>
  </property>
</Properties>
</file>